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	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75: </a:t>
            </a:r>
            <a:r>
              <a:rPr lang="es-ES_tradnl" altLang="en-US" dirty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Tarea # 74</a:t>
            </a:r>
            <a:endParaRPr lang="es-ES_tradnl" altLang="en-US" dirty="0" smtClean="0"/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</a:t>
            </a:r>
            <a:r>
              <a:rPr lang="es-ES_tradnl" altLang="en-US" dirty="0"/>
              <a:t>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Raúl y yo ________ a casa de nuestros abuelos. (ir)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b="1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–IR.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placed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>
                <a:solidFill>
                  <a:srgbClr val="0066FF"/>
                </a:solidFill>
              </a:rPr>
              <a:t>Debes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154269"/>
            <a:ext cx="14795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r>
              <a:rPr lang="es-ES_tradnl" altLang="en-US" b="1" dirty="0" smtClean="0">
                <a:solidFill>
                  <a:srgbClr val="0066FF"/>
                </a:solidFill>
              </a:rPr>
              <a:t>     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>
                <a:solidFill>
                  <a:srgbClr val="0066FF"/>
                </a:solidFill>
              </a:rPr>
              <a:t> </a:t>
            </a:r>
            <a:r>
              <a:rPr lang="es-ES_tradnl" altLang="en-US" b="1" dirty="0" smtClean="0">
                <a:solidFill>
                  <a:srgbClr val="0066FF"/>
                </a:solidFill>
              </a:rPr>
              <a:t>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 smtClean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267200" y="4083050"/>
            <a:ext cx="14033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chemeClr val="folHlink"/>
                </a:solidFill>
              </a:rPr>
              <a:t>Infinitive</a:t>
            </a:r>
            <a:r>
              <a:rPr lang="es-ES_tradnl" altLang="en-US" b="1" dirty="0" smtClean="0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chemeClr val="folHlink"/>
                </a:solidFill>
              </a:rPr>
              <a:t>verb</a:t>
            </a:r>
            <a:endParaRPr lang="es-ES_tradnl" altLang="en-US" b="1" dirty="0">
              <a:solidFill>
                <a:schemeClr val="folHlink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/>
              <a:t> </a:t>
            </a: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are: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9067800" cy="5287963"/>
          </a:xfrm>
        </p:spPr>
        <p:txBody>
          <a:bodyPr/>
          <a:lstStyle/>
          <a:p>
            <a:r>
              <a:rPr lang="en-US" altLang="en-US" dirty="0" smtClean="0"/>
              <a:t>TOMAR </a:t>
            </a:r>
            <a:r>
              <a:rPr lang="en-US" altLang="en-US" u="sng" dirty="0" smtClean="0"/>
              <a:t>QUIZ 3: CAPITULO 4</a:t>
            </a:r>
          </a:p>
          <a:p>
            <a:endParaRPr lang="en-US" altLang="en-US" u="sng" dirty="0"/>
          </a:p>
          <a:p>
            <a:endParaRPr lang="en-US" altLang="en-US" u="sng" dirty="0" smtClean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clase</a:t>
            </a:r>
            <a:r>
              <a:rPr lang="en-US" altLang="en-US" dirty="0" smtClean="0"/>
              <a:t> (p</a:t>
            </a:r>
            <a:r>
              <a:rPr lang="en-US" altLang="en-US" dirty="0"/>
              <a:t>. </a:t>
            </a:r>
            <a:r>
              <a:rPr lang="en-US" altLang="en-US" smtClean="0"/>
              <a:t>4.10)</a:t>
            </a:r>
            <a:endParaRPr lang="en-US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057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142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702 La fecha es el 5 de mayo del 2014</vt:lpstr>
      <vt:lpstr>Expresiones con el infinitivo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20</cp:revision>
  <cp:lastPrinted>2014-05-05T13:00:14Z</cp:lastPrinted>
  <dcterms:created xsi:type="dcterms:W3CDTF">2011-03-22T16:11:21Z</dcterms:created>
  <dcterms:modified xsi:type="dcterms:W3CDTF">2014-05-05T16:51:22Z</dcterms:modified>
</cp:coreProperties>
</file>